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3"/>
    <p:restoredTop sz="94643"/>
  </p:normalViewPr>
  <p:slideViewPr>
    <p:cSldViewPr snapToGrid="0" snapToObjects="1">
      <p:cViewPr varScale="1">
        <p:scale>
          <a:sx n="70" d="100"/>
          <a:sy n="70" d="100"/>
        </p:scale>
        <p:origin x="20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9802-A341-0346-9EF9-133C7B22E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DD284-2F87-6E4F-87FB-28E74F36A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52A9A-4AF0-DC4E-9583-FD2C143A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61C-11C4-4442-95F5-D12DC6DB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F0DAC-A8B4-4147-B282-5FD69FB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023B-4F6B-6D47-8569-35CA1F83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8B2D-E566-A44F-ADC2-033A79485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8A3-01B7-CC43-8DCB-156838FD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C3DB1-93F8-FD43-80F9-6C3B30D4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A4013-72C4-7247-B028-606F7506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FDD77-8695-124A-B281-273222C9A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12C77-34AA-B746-9FA9-62CC794B9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B013E-6F6F-074B-9BD2-A5EDA3BE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0D10-5AC3-7A41-8632-728E99C1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8488-A28D-6247-AE7F-D3B656B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BC10-E62A-2D4A-B099-A714BDAD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3DF7-E7A8-C647-B0C6-C2EF13D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CC2A8-01D8-6144-B17D-68BB3837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43E87-3D55-2F46-A72D-3646A91A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AE0A-2589-5747-B701-31984339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0961-1BAD-8A4F-8E8A-CC31C1EA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7325-8C72-B149-80A3-2AE1243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34A4-357B-2740-A7EF-12759CC2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0C454-E070-C34C-A495-2D825F42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33B7-FAE7-2E44-B44A-3A75EBFA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EB9D-0ED2-A74D-A11B-433AC5D9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D62E1-1A63-0F4C-B41A-46F3CA80C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B7AEE-E4DF-E84D-B616-DFF95192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269B0-6B02-5648-B9D0-1A4595CA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8D07E-F87B-8049-B1A2-3DBD0269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637CC-3B5A-694F-9EF2-725141D8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1399-9B2C-E54D-9D74-FC7F7281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6D6AE-4EC4-6848-A663-F759D2D6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0A77D-F171-F94E-9EF3-C8677D87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F1AAE-0247-F248-AC1B-FAC5CD9FA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4974D-B7AC-E541-A4DA-2062416E7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E52F2-D12E-EE40-817B-E61A9B63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22495-C8AB-8342-A831-4A41B561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05DF-0E2C-084B-9BC5-8411DB20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2D1A-2C0B-F34D-8666-8DC86579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34246-4AF5-FB4C-9297-B8085E43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DFFDA-A4FC-A948-8B95-D0AFFA96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F8957-7F72-0C4D-87C7-69D1C51C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D0F78-3B43-2C4D-B6C4-607B506F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F9758-34C2-DF42-B692-0C583873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9179-B193-6A47-967B-31185564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D206-4DEA-AB41-B5C0-A94F03D3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037B-60B6-CD4F-BDDE-F01D6946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83D92-38EE-234A-BF79-D417B7376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1E1C7-2EF6-6D41-B36A-30240CEC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9464E-2B2A-5D44-BE58-E575A606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9C12C-D681-8F44-B00E-273B639B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E952-FCA7-0445-AA44-723CAAC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BDD73-C516-A34A-A26D-CAF14B352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2499A-3C31-9E48-B3F1-7FB63D1C3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62D75-5033-D84C-86B2-E9559755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9D797-F7F2-E34F-8421-05357CF0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A3CB-CC01-454B-8AF6-01353FB2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C81E4-2153-A345-9DEA-08897D1E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D89E0-A31B-AB45-BEF9-635DAB893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3E3C1-2D90-274E-A8B4-180114197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AB19F-3919-8541-AEA5-8DA3E2FEE4A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F09B-878A-5242-B0C1-F9F18101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F25A4-A7E6-3045-8331-379C8080E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7F24B-15C1-F041-9D6E-D528AFFA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oogle.com/maps/d/u/0/edit?mid=1KvHHsSI3uLbsyVzFofuzuo4R9G4PwYpc&amp;ll=38.907984388069046,-77.01469049999997&amp;z=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0A03-1F03-CF49-919D-30FBFEB83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249" y="1185015"/>
            <a:ext cx="771048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Geomapping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Crashes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 Washington DC </a:t>
            </a:r>
            <a:br>
              <a:rPr lang="en-US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sz="2700" dirty="0">
                <a:solidFill>
                  <a:srgbClr val="002060"/>
                </a:solidFill>
                <a:latin typeface="Helvetica" pitchFamily="2" charset="0"/>
              </a:rPr>
              <a:t>GW Data Analytics Bootcamp Project 1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    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64AD5-7CF4-1A4F-9591-A14CC7781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7963" y="4532260"/>
            <a:ext cx="5057774" cy="165576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Amanda Walker</a:t>
            </a: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Jennifer P.</a:t>
            </a: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Kaori </a:t>
            </a:r>
            <a:r>
              <a:rPr lang="en-US" sz="1800" b="1" dirty="0" err="1">
                <a:solidFill>
                  <a:srgbClr val="002060"/>
                </a:solidFill>
                <a:latin typeface="Helvetica" pitchFamily="2" charset="0"/>
              </a:rPr>
              <a:t>Niina</a:t>
            </a:r>
            <a:endParaRPr lang="en-US" sz="1800" b="1" dirty="0">
              <a:solidFill>
                <a:srgbClr val="002060"/>
              </a:solidFill>
              <a:latin typeface="Helvetica" pitchFamily="2" charset="0"/>
            </a:endParaRPr>
          </a:p>
          <a:p>
            <a:pPr algn="r"/>
            <a:r>
              <a:rPr lang="en-US" sz="1800" b="1" dirty="0">
                <a:solidFill>
                  <a:srgbClr val="002060"/>
                </a:solidFill>
                <a:latin typeface="Helvetica" pitchFamily="2" charset="0"/>
              </a:rPr>
              <a:t>Maggie </a:t>
            </a:r>
            <a:r>
              <a:rPr lang="en-US" sz="1800" b="1" dirty="0" err="1">
                <a:solidFill>
                  <a:srgbClr val="002060"/>
                </a:solidFill>
                <a:latin typeface="Helvetica" pitchFamily="2" charset="0"/>
              </a:rPr>
              <a:t>Leeker</a:t>
            </a:r>
            <a:endParaRPr lang="en-US" sz="18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47B97A-72F4-3D46-A8F8-B85BA8D342C8}"/>
              </a:ext>
            </a:extLst>
          </p:cNvPr>
          <p:cNvGrpSpPr/>
          <p:nvPr/>
        </p:nvGrpSpPr>
        <p:grpSpPr>
          <a:xfrm>
            <a:off x="410091" y="461115"/>
            <a:ext cx="3175000" cy="6223000"/>
            <a:chOff x="181491" y="524615"/>
            <a:chExt cx="3175000" cy="6223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F650BF-2545-FF4B-97B7-D38BD16D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91" y="3572615"/>
              <a:ext cx="3175000" cy="3175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A4FC0D-89C4-1143-B40D-0202D349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91" y="524615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3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98102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Research Questions: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9F1DD-482D-8D42-B9F1-2D8E903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8586" y="1714500"/>
            <a:ext cx="4441372" cy="4441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79158-7FCD-1547-8ED2-F2C07E50D9F7}"/>
              </a:ext>
            </a:extLst>
          </p:cNvPr>
          <p:cNvSpPr txBox="1"/>
          <p:nvPr/>
        </p:nvSpPr>
        <p:spPr>
          <a:xfrm>
            <a:off x="5961888" y="1714500"/>
            <a:ext cx="5815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32419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5062547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  <a:hlinkClick r:id="rId2"/>
              </a:rPr>
              <a:t>DC Wards Map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A887D-56E0-DB40-83CD-7BCB0DC5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3" y="85722"/>
            <a:ext cx="6908068" cy="668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AE430-8C92-BF43-BB8F-061B0587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1" y="1978025"/>
            <a:ext cx="247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D095-F4BE-6B45-83C8-4D564387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828801"/>
            <a:ext cx="11537541" cy="4511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01F81A-8A04-F246-BA8D-EB703A1E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6" y="100006"/>
            <a:ext cx="11649077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DC City Center: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Most </a:t>
            </a:r>
            <a:r>
              <a:rPr lang="en-US" b="1" dirty="0" err="1">
                <a:solidFill>
                  <a:srgbClr val="002060"/>
                </a:solidFill>
                <a:latin typeface="Helvetica" pitchFamily="2" charset="0"/>
              </a:rPr>
              <a:t>Accidented</a:t>
            </a: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 Neighborhood</a:t>
            </a:r>
          </a:p>
        </p:txBody>
      </p:sp>
    </p:spTree>
    <p:extLst>
      <p:ext uri="{BB962C8B-B14F-4D97-AF65-F5344CB8AC3E}">
        <p14:creationId xmlns:p14="http://schemas.microsoft.com/office/powerpoint/2010/main" val="24133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C9-5866-DB4E-A953-747C4DB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" y="114298"/>
            <a:ext cx="5062547" cy="142875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Ward 2: </a:t>
            </a:r>
            <a:br>
              <a:rPr lang="en-US" b="1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Let’s Deep Dive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989AF-510E-AF47-993A-D26A0F2D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59" y="1978025"/>
            <a:ext cx="25781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7E4BB-16B8-7B4D-93A9-B1643778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3" y="114298"/>
            <a:ext cx="6704473" cy="66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Wingdings</vt:lpstr>
      <vt:lpstr>Office Theme</vt:lpstr>
      <vt:lpstr>Geomapping Crashes  in Washington DC  GW Data Analytics Bootcamp Project 1                   </vt:lpstr>
      <vt:lpstr>Research Questions:</vt:lpstr>
      <vt:lpstr>DC Wards Map</vt:lpstr>
      <vt:lpstr>DC City Center:  Most Accidented Neighborhood</vt:lpstr>
      <vt:lpstr>Ward 2:  Let’s Deep Dive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2018-07-19T15:12:13Z</dcterms:created>
  <dcterms:modified xsi:type="dcterms:W3CDTF">2018-07-19T21:15:40Z</dcterms:modified>
</cp:coreProperties>
</file>